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99F6E7-FBD7-448A-A818-73C64C62272C}" type="datetimeFigureOut">
              <a:rPr lang="en-US" smtClean="0"/>
              <a:pPr/>
              <a:t>6/9/2009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BE056A-BA44-4F6D-9F18-DA5E73598C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CFEA9-FBDA-413F-8A5D-F174925C589D}" type="datetimeFigureOut">
              <a:rPr lang="en-US" smtClean="0"/>
              <a:pPr/>
              <a:t>6/9/2009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61C8E-FE0E-4CA6-A4B5-4235C1A87E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CFEA9-FBDA-413F-8A5D-F174925C589D}" type="datetimeFigureOut">
              <a:rPr lang="en-US" smtClean="0"/>
              <a:pPr/>
              <a:t>6/9/2009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61C8E-FE0E-4CA6-A4B5-4235C1A87E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CFEA9-FBDA-413F-8A5D-F174925C589D}" type="datetimeFigureOut">
              <a:rPr lang="en-US" smtClean="0"/>
              <a:pPr/>
              <a:t>6/9/2009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61C8E-FE0E-4CA6-A4B5-4235C1A87E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CFEA9-FBDA-413F-8A5D-F174925C589D}" type="datetimeFigureOut">
              <a:rPr lang="en-US" smtClean="0"/>
              <a:pPr/>
              <a:t>6/9/2009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61C8E-FE0E-4CA6-A4B5-4235C1A87E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CFEA9-FBDA-413F-8A5D-F174925C589D}" type="datetimeFigureOut">
              <a:rPr lang="en-US" smtClean="0"/>
              <a:pPr/>
              <a:t>6/9/2009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61C8E-FE0E-4CA6-A4B5-4235C1A87E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CFEA9-FBDA-413F-8A5D-F174925C589D}" type="datetimeFigureOut">
              <a:rPr lang="en-US" smtClean="0"/>
              <a:pPr/>
              <a:t>6/9/2009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61C8E-FE0E-4CA6-A4B5-4235C1A87E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CFEA9-FBDA-413F-8A5D-F174925C589D}" type="datetimeFigureOut">
              <a:rPr lang="en-US" smtClean="0"/>
              <a:pPr/>
              <a:t>6/9/2009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61C8E-FE0E-4CA6-A4B5-4235C1A87E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CFEA9-FBDA-413F-8A5D-F174925C589D}" type="datetimeFigureOut">
              <a:rPr lang="en-US" smtClean="0"/>
              <a:pPr/>
              <a:t>6/9/2009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61C8E-FE0E-4CA6-A4B5-4235C1A87E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CFEA9-FBDA-413F-8A5D-F174925C589D}" type="datetimeFigureOut">
              <a:rPr lang="en-US" smtClean="0"/>
              <a:pPr/>
              <a:t>6/9/2009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61C8E-FE0E-4CA6-A4B5-4235C1A87E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CFEA9-FBDA-413F-8A5D-F174925C589D}" type="datetimeFigureOut">
              <a:rPr lang="en-US" smtClean="0"/>
              <a:pPr/>
              <a:t>6/9/2009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61C8E-FE0E-4CA6-A4B5-4235C1A87E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83DCFEA9-FBDA-413F-8A5D-F174925C589D}" type="datetimeFigureOut">
              <a:rPr lang="en-US" smtClean="0"/>
              <a:pPr/>
              <a:t>6/9/2009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A6461C8E-FE0E-4CA6-A4B5-4235C1A87E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3DCFEA9-FBDA-413F-8A5D-F174925C589D}" type="datetimeFigureOut">
              <a:rPr lang="en-US" smtClean="0"/>
              <a:pPr/>
              <a:t>6/9/2009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6461C8E-FE0E-4CA6-A4B5-4235C1A87E0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Covenant and Prophesy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PROPHET?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1676400"/>
            <a:ext cx="3962400" cy="4648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dirty="0" smtClean="0"/>
              <a:t>Spokesperson </a:t>
            </a:r>
            <a:r>
              <a:rPr lang="en-US" dirty="0" smtClean="0"/>
              <a:t>for </a:t>
            </a:r>
            <a:r>
              <a:rPr lang="en-US" dirty="0" smtClean="0"/>
              <a:t>God</a:t>
            </a:r>
          </a:p>
          <a:p>
            <a:pPr>
              <a:buNone/>
            </a:pPr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 smtClean="0"/>
              <a:t>Spokesperson </a:t>
            </a:r>
            <a:r>
              <a:rPr lang="en-US" dirty="0" smtClean="0"/>
              <a:t>for </a:t>
            </a:r>
            <a:r>
              <a:rPr lang="en-US" dirty="0" smtClean="0"/>
              <a:t>the </a:t>
            </a:r>
            <a:r>
              <a:rPr lang="en-US" i="1" dirty="0" err="1" smtClean="0"/>
              <a:t>anawim</a:t>
            </a:r>
            <a:endParaRPr lang="en-US" dirty="0" smtClean="0"/>
          </a:p>
        </p:txBody>
      </p:sp>
      <p:pic>
        <p:nvPicPr>
          <p:cNvPr id="1033" name="Picture 9" descr="C:\Documents and Settings\teacher\Local Settings\Temp\Temporary Internet Files\Content.IE5\OJWGGD9L\MCSO01858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1828800"/>
            <a:ext cx="4662684" cy="4343400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of the Prophet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625609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dirty="0" smtClean="0"/>
              <a:t>Bringing  God’s revelation to others.</a:t>
            </a:r>
          </a:p>
          <a:p>
            <a:pPr>
              <a:buFont typeface="Arial" charset="0"/>
              <a:buChar char="•"/>
            </a:pPr>
            <a:endParaRPr lang="en-US" dirty="0" smtClean="0"/>
          </a:p>
          <a:p>
            <a:pPr>
              <a:buFont typeface="Arial" charset="0"/>
              <a:buChar char="•"/>
            </a:pPr>
            <a:endParaRPr lang="en-US" dirty="0" smtClean="0"/>
          </a:p>
          <a:p>
            <a:pPr>
              <a:buFont typeface="Arial" charset="0"/>
              <a:buChar char="•"/>
            </a:pPr>
            <a:endParaRPr lang="en-US" dirty="0" smtClean="0"/>
          </a:p>
          <a:p>
            <a:pPr>
              <a:buFont typeface="Arial" charset="0"/>
              <a:buChar char="•"/>
            </a:pPr>
            <a:endParaRPr lang="en-US" dirty="0" smtClean="0"/>
          </a:p>
          <a:p>
            <a:pPr>
              <a:buFont typeface="Arial" charset="0"/>
              <a:buChar char="•"/>
            </a:pPr>
            <a:endParaRPr lang="en-US" dirty="0" smtClean="0"/>
          </a:p>
          <a:p>
            <a:pPr>
              <a:buFont typeface="Arial" charset="0"/>
              <a:buChar char="•"/>
            </a:pPr>
            <a:endParaRPr lang="en-US" dirty="0"/>
          </a:p>
          <a:p>
            <a:pPr>
              <a:buFont typeface="Arial" charset="0"/>
              <a:buChar char="•"/>
            </a:pPr>
            <a:r>
              <a:rPr lang="en-US" dirty="0" smtClean="0"/>
              <a:t>Passing on and challenging  people to live the Torah.</a:t>
            </a:r>
          </a:p>
          <a:p>
            <a:pPr>
              <a:buFont typeface="Arial" charset="0"/>
              <a:buChar char="•"/>
            </a:pPr>
            <a:endParaRPr lang="en-US" dirty="0"/>
          </a:p>
          <a:p>
            <a:pPr>
              <a:buFont typeface="Arial" charset="0"/>
              <a:buChar char="•"/>
            </a:pPr>
            <a:endParaRPr lang="en-US" dirty="0"/>
          </a:p>
        </p:txBody>
      </p:sp>
      <p:pic>
        <p:nvPicPr>
          <p:cNvPr id="3076" name="Picture 4" descr="C:\Documents and Settings\teacher\Local Settings\Temp\Temporary Internet Files\Content.IE5\D69N0XEX\MCBD09138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2743200"/>
            <a:ext cx="1708842" cy="26811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Yahweh is active in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God conveys his love through concrete action.</a:t>
            </a:r>
          </a:p>
          <a:p>
            <a:pPr lvl="1"/>
            <a:r>
              <a:rPr lang="en-US" dirty="0" smtClean="0"/>
              <a:t>Psalm 146:7-10</a:t>
            </a:r>
          </a:p>
          <a:p>
            <a:pPr lvl="1"/>
            <a:r>
              <a:rPr lang="en-US" dirty="0" smtClean="0"/>
              <a:t>The Exodus Experience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God expects his people </a:t>
            </a:r>
          </a:p>
          <a:p>
            <a:pPr>
              <a:buNone/>
            </a:pPr>
            <a:r>
              <a:rPr lang="en-US" dirty="0" smtClean="0"/>
              <a:t>to follow his example.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lvl="1">
              <a:buNone/>
            </a:pP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2050" name="Picture 2" descr="C:\Documents and Settings\teacher\Local Settings\Temp\Temporary Internet Files\Content.IE5\XIQWOP2J\MCj0353628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18131" y="2590800"/>
            <a:ext cx="3824038" cy="32766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is God known?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know God is to be just, especially to the poor.</a:t>
            </a:r>
          </a:p>
          <a:p>
            <a:pPr lvl="1"/>
            <a:r>
              <a:rPr lang="en-US" dirty="0" smtClean="0"/>
              <a:t>Proverbs 14:21</a:t>
            </a:r>
          </a:p>
          <a:p>
            <a:pPr lvl="1"/>
            <a:r>
              <a:rPr lang="en-US" dirty="0" smtClean="0"/>
              <a:t>Deuteronomy 24:14-15</a:t>
            </a:r>
          </a:p>
          <a:p>
            <a:pPr lvl="1"/>
            <a:r>
              <a:rPr lang="en-US" dirty="0" smtClean="0"/>
              <a:t>Exodus 22:21-22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Relationship between</a:t>
            </a:r>
            <a:br>
              <a:rPr lang="en-US" dirty="0" smtClean="0"/>
            </a:br>
            <a:r>
              <a:rPr lang="en-US" dirty="0" smtClean="0"/>
              <a:t> Justice and Worship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What’s the significance of</a:t>
            </a:r>
          </a:p>
          <a:p>
            <a:pPr lvl="1"/>
            <a:r>
              <a:rPr lang="en-US" dirty="0" smtClean="0"/>
              <a:t>Isaiah 58:6-7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dirty="0" smtClean="0"/>
              <a:t>Amos 5:21-24</a:t>
            </a:r>
          </a:p>
          <a:p>
            <a:endParaRPr lang="en-US" dirty="0"/>
          </a:p>
          <a:p>
            <a:r>
              <a:rPr lang="en-US" dirty="0" smtClean="0"/>
              <a:t>To be in right relationship with Yahweh is to be in right relationship with ________________.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“So What?”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prophet calls us to holiness.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To be holy is to act like God:  </a:t>
            </a:r>
            <a:r>
              <a:rPr lang="en-US" b="1" dirty="0" smtClean="0"/>
              <a:t>to be a person of justice!</a:t>
            </a:r>
            <a:endParaRPr lang="en-US" dirty="0"/>
          </a:p>
        </p:txBody>
      </p:sp>
      <p:pic>
        <p:nvPicPr>
          <p:cNvPr id="4113" name="Picture 17" descr="C:\Documents and Settings\teacher\Local Settings\Temp\Temporary Internet Files\Content.IE5\XIQWOP2J\MMj02363120000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3810000"/>
            <a:ext cx="2790092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122</TotalTime>
  <Words>139</Words>
  <Application>Microsoft Office PowerPoint</Application>
  <PresentationFormat>On-screen Show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Module</vt:lpstr>
      <vt:lpstr>Covenant and Prophesy</vt:lpstr>
      <vt:lpstr>WHAT IS A PROPHET?</vt:lpstr>
      <vt:lpstr>Role of the Prophet</vt:lpstr>
      <vt:lpstr>Yahweh is active in history</vt:lpstr>
      <vt:lpstr>How is God known?</vt:lpstr>
      <vt:lpstr>Relationship between  Justice and Worship</vt:lpstr>
      <vt:lpstr> “So What?”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Covenant and Prophesy</dc:title>
  <dc:creator>Teacher</dc:creator>
  <cp:lastModifiedBy>Teacher</cp:lastModifiedBy>
  <cp:revision>17</cp:revision>
  <dcterms:created xsi:type="dcterms:W3CDTF">2009-06-04T21:08:37Z</dcterms:created>
  <dcterms:modified xsi:type="dcterms:W3CDTF">2009-06-09T18:51:25Z</dcterms:modified>
</cp:coreProperties>
</file>